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sldIdLst>
    <p:sldId id="256" r:id="rId2"/>
    <p:sldId id="257" r:id="rId3"/>
    <p:sldId id="261" r:id="rId4"/>
    <p:sldId id="266" r:id="rId5"/>
    <p:sldId id="259" r:id="rId6"/>
    <p:sldId id="265" r:id="rId7"/>
    <p:sldId id="267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3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05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07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9708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6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46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71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9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8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0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3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8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1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7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4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24786BF-DD62-4642-BB48-3F2C19D9B11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6CDCA4-2FD1-40C9-A6BE-ADBC16FF1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98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1204"/>
            <a:ext cx="12191999" cy="1828801"/>
          </a:xfrm>
        </p:spPr>
        <p:txBody>
          <a:bodyPr/>
          <a:lstStyle/>
          <a:p>
            <a:r>
              <a:rPr lang="en-US" dirty="0" smtClean="0"/>
              <a:t>Air Hockey Computer Opponent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823893"/>
          </a:xfrm>
        </p:spPr>
        <p:txBody>
          <a:bodyPr>
            <a:normAutofit/>
          </a:bodyPr>
          <a:lstStyle/>
          <a:p>
            <a:r>
              <a:rPr lang="en-US" dirty="0" smtClean="0"/>
              <a:t>ECE532 – Group 3</a:t>
            </a:r>
          </a:p>
          <a:p>
            <a:r>
              <a:rPr lang="en-US" dirty="0" smtClean="0"/>
              <a:t>Richard Lin</a:t>
            </a:r>
            <a:r>
              <a:rPr lang="en-US" dirty="0"/>
              <a:t>  </a:t>
            </a:r>
            <a:r>
              <a:rPr lang="en-US" dirty="0" smtClean="0"/>
              <a:t>   Jashva Rafique</a:t>
            </a:r>
          </a:p>
          <a:p>
            <a:r>
              <a:rPr lang="en-US" dirty="0" smtClean="0"/>
              <a:t>Emil Karimov     Prabnoor </a:t>
            </a:r>
            <a:r>
              <a:rPr lang="en-US" dirty="0" err="1" smtClean="0"/>
              <a:t>Kainth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overclockers.co.uk/media/image/FS465OE_11798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714500"/>
            <a:ext cx="3679582" cy="367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200" y="5143500"/>
            <a:ext cx="3069450" cy="994442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Offload Synthesis &amp; Implementation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2944" y="2009777"/>
            <a:ext cx="1989221" cy="4128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Integrated Logic Analyzer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2800" dirty="0" smtClean="0"/>
              <a:t>&amp;</a:t>
            </a:r>
          </a:p>
          <a:p>
            <a:pPr algn="ctr"/>
            <a:endParaRPr lang="en-US" sz="1600" dirty="0"/>
          </a:p>
          <a:p>
            <a:pPr algn="ctr"/>
            <a:r>
              <a:rPr lang="en-US" sz="2800" dirty="0" smtClean="0"/>
              <a:t>Simulations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214696" y="4079204"/>
            <a:ext cx="57751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44887" y="4079204"/>
            <a:ext cx="57751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" r="14737"/>
          <a:stretch/>
        </p:blipFill>
        <p:spPr>
          <a:xfrm>
            <a:off x="6757457" y="1800227"/>
            <a:ext cx="5065574" cy="46075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80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pic>
        <p:nvPicPr>
          <p:cNvPr id="1026" name="Picture 2" descr="https://lh5.googleusercontent.com/R_UB3wwrd50tnZsu4TSbMmyq0T-b--eUedC3dkM_n0uIxjkr8IBR1XL4xa3BJicPUk5meTu819aqkk0kDrVWZMUhyVDNxvsSLEvhP_ubCYaxxVP3DLhG9nnZx75nEaEDSo8VBUM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80" y="1605450"/>
            <a:ext cx="7846592" cy="49735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21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Block Diagram (Simplified)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635" r="1426"/>
          <a:stretch/>
        </p:blipFill>
        <p:spPr>
          <a:xfrm>
            <a:off x="525413" y="1463876"/>
            <a:ext cx="11130525" cy="5171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542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Block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58" y="1504950"/>
            <a:ext cx="9302236" cy="5232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09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HDMI Demo Project (</a:t>
            </a:r>
            <a:r>
              <a:rPr lang="en-US" dirty="0" err="1" smtClean="0"/>
              <a:t>Digilent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01913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Video In:		TMDS </a:t>
            </a:r>
            <a:r>
              <a:rPr lang="en-US" sz="3200" dirty="0" smtClean="0">
                <a:sym typeface="Wingdings" panose="05000000000000000000" pitchFamily="2" charset="2"/>
              </a:rPr>
              <a:t> RGB  AXI4 Stream  VDMA</a:t>
            </a:r>
          </a:p>
          <a:p>
            <a:pPr algn="ctr"/>
            <a:endParaRPr lang="en-US" dirty="0" smtClean="0">
              <a:sym typeface="Wingdings" panose="05000000000000000000" pitchFamily="2" charset="2"/>
            </a:endParaRPr>
          </a:p>
          <a:p>
            <a:pPr algn="ctr"/>
            <a:r>
              <a:rPr lang="en-US" sz="3200" dirty="0"/>
              <a:t>Video </a:t>
            </a:r>
            <a:r>
              <a:rPr lang="en-US" sz="3200" dirty="0" smtClean="0"/>
              <a:t>Out:	</a:t>
            </a:r>
            <a:r>
              <a:rPr lang="en-US" sz="3200" dirty="0" smtClean="0">
                <a:sym typeface="Wingdings" panose="05000000000000000000" pitchFamily="2" charset="2"/>
              </a:rPr>
              <a:t>VDMA  AXI4 Stream  DVI  TDMS</a:t>
            </a:r>
            <a:endParaRPr lang="en-US" sz="3200" dirty="0"/>
          </a:p>
        </p:txBody>
      </p:sp>
      <p:pic>
        <p:nvPicPr>
          <p:cNvPr id="1026" name="Picture 2" descr="hdmi_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39" y="1633560"/>
            <a:ext cx="6761473" cy="3534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5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Actuation Block (Custom)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" y="1979779"/>
            <a:ext cx="7875910" cy="41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4154" r="9991"/>
          <a:stretch/>
        </p:blipFill>
        <p:spPr>
          <a:xfrm>
            <a:off x="8086420" y="1580050"/>
            <a:ext cx="3932269" cy="49961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295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Joystick Demo (</a:t>
            </a:r>
            <a:r>
              <a:rPr lang="en-US" dirty="0" err="1" smtClean="0"/>
              <a:t>Digilent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140" r="13143"/>
          <a:stretch/>
        </p:blipFill>
        <p:spPr>
          <a:xfrm>
            <a:off x="6657474" y="1579914"/>
            <a:ext cx="5361216" cy="5064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blog.digilentinc.com/wp-content/uploads/2014/08/colored-sp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t="11506" b="9112"/>
          <a:stretch/>
        </p:blipFill>
        <p:spPr bwMode="auto">
          <a:xfrm>
            <a:off x="304804" y="1893893"/>
            <a:ext cx="6149472" cy="4436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0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Puck Detection &amp; Trajectory Block (Custom)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47"/>
          <a:stretch/>
        </p:blipFill>
        <p:spPr>
          <a:xfrm>
            <a:off x="8524875" y="1580050"/>
            <a:ext cx="3493814" cy="5061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 b="10460"/>
          <a:stretch/>
        </p:blipFill>
        <p:spPr>
          <a:xfrm>
            <a:off x="410011" y="1580050"/>
            <a:ext cx="7714479" cy="5061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85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DMA Audio Demo Project </a:t>
            </a:r>
            <a:r>
              <a:rPr lang="en-US" dirty="0"/>
              <a:t>(</a:t>
            </a:r>
            <a:r>
              <a:rPr lang="en-US" dirty="0" err="1"/>
              <a:t>Digilent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62" t="6632" r="3109"/>
          <a:stretch/>
        </p:blipFill>
        <p:spPr>
          <a:xfrm>
            <a:off x="662124" y="1580050"/>
            <a:ext cx="10857103" cy="5007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0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162</TotalTime>
  <Words>73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Calisto MT</vt:lpstr>
      <vt:lpstr>Trebuchet MS</vt:lpstr>
      <vt:lpstr>Wingdings</vt:lpstr>
      <vt:lpstr>Wingdings 2</vt:lpstr>
      <vt:lpstr>Slate</vt:lpstr>
      <vt:lpstr>Air Hockey Computer Opponent</vt:lpstr>
      <vt:lpstr>Project Goal</vt:lpstr>
      <vt:lpstr>Project Block Diagram (Simplified)</vt:lpstr>
      <vt:lpstr>Project Block Diagram</vt:lpstr>
      <vt:lpstr>HDMI Demo Project (Digilent)</vt:lpstr>
      <vt:lpstr>Motor Actuation Block (Custom)</vt:lpstr>
      <vt:lpstr>Joystick Demo (Digilent)</vt:lpstr>
      <vt:lpstr>Puck Detection &amp; Trajectory Block (Custom)</vt:lpstr>
      <vt:lpstr>DMA Audio Demo Project (Digilent)</vt:lpstr>
      <vt:lpstr>Design Process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Hockey</dc:title>
  <dc:creator>Richard Lin</dc:creator>
  <cp:lastModifiedBy>Richard Lin</cp:lastModifiedBy>
  <cp:revision>53</cp:revision>
  <dcterms:created xsi:type="dcterms:W3CDTF">2017-03-30T20:25:33Z</dcterms:created>
  <dcterms:modified xsi:type="dcterms:W3CDTF">2017-03-31T02:14:53Z</dcterms:modified>
</cp:coreProperties>
</file>